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97" r:id="rId2"/>
    <p:sldId id="298" r:id="rId3"/>
    <p:sldId id="285" r:id="rId4"/>
    <p:sldId id="256" r:id="rId5"/>
    <p:sldId id="283" r:id="rId6"/>
    <p:sldId id="257" r:id="rId7"/>
    <p:sldId id="258" r:id="rId8"/>
    <p:sldId id="259" r:id="rId9"/>
    <p:sldId id="260" r:id="rId10"/>
    <p:sldId id="261" r:id="rId11"/>
    <p:sldId id="272" r:id="rId12"/>
    <p:sldId id="262" r:id="rId13"/>
    <p:sldId id="263" r:id="rId14"/>
    <p:sldId id="270" r:id="rId15"/>
    <p:sldId id="264" r:id="rId16"/>
    <p:sldId id="265" r:id="rId17"/>
    <p:sldId id="282" r:id="rId18"/>
    <p:sldId id="266" r:id="rId19"/>
    <p:sldId id="268" r:id="rId20"/>
    <p:sldId id="273" r:id="rId21"/>
    <p:sldId id="274" r:id="rId22"/>
    <p:sldId id="275" r:id="rId23"/>
    <p:sldId id="276" r:id="rId24"/>
    <p:sldId id="277" r:id="rId25"/>
    <p:sldId id="278" r:id="rId26"/>
    <p:sldId id="287" r:id="rId27"/>
    <p:sldId id="289" r:id="rId28"/>
    <p:sldId id="281" r:id="rId29"/>
    <p:sldId id="280" r:id="rId30"/>
    <p:sldId id="284" r:id="rId31"/>
    <p:sldId id="269" r:id="rId32"/>
    <p:sldId id="271" r:id="rId33"/>
    <p:sldId id="26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C9A93-D938-4C5B-9D20-5F1CB36A3CF7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20D57-AD46-41F1-9920-B851AB047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737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viewport=wide&amp;text=%D0%BA%D0%B0%D1%80%D1%82%D0%B8%D0%BD%D0%BA%D0%B8%20%D1%81%D1%82%D0%B0%D0%BB%D0%B8%D0%BD%D0%B3%D1%80%D0%B0%D0%B4%D1%81%D0%BA%D0%B0%D1%8F%20%D0%B1%D0%B8%D1%82%D0%B2%D0%B0%2070%20%D0%BB%D0%B5%D1%82&amp;img_url=http%3A%2F%2Fimg1.liveinternet.ru%2Fimages%2Fattach%2Fc%2F1%2F54%2F664%2F54664814_1265139338_34107.jpg&amp;pos=12&amp;uinfo=sw-1280-sh-800-ww-1263-wh-631-pd-1-wp-16x10_1280x800&amp;rpt=simage&amp;_=1430059570444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5328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http://www.comgun.ru/history/660-fotografii-vov-oborona-stalingrada-30-foto.html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321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http://www.pravda34.info/?page_id=1298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224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img_url=http%3A%2F%2Fwaralbum.ru%2Fwp-content%2Fuploads%2F2011%2F05%2FimStalengrades-315.jpg&amp;text=%D0%B4%D0%BE%D0%BC%20%D0%BF%D0%B0%D0%B2%D0%BB%D0%BE%D0%B2%D0%B0%20%D1%84%D0%BE%D1%82%D0%BE&amp;noreask=1&amp;redircnt=1429864820.1&amp;pos=0&amp;lr=11451&amp;rpt=simage&amp;uinfo=sw-1280-sh-800-ww-1263-wh-658-pd-1-wp-16x10_1280x800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390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img_url=http%3A%2F%2Fnavch.com.ua%2Ftw_files2%2Furls_1%2F110%2Fd-109172%2Fimg8.jpg&amp;text=%D0%B4%D0%BE%D0%BC%20%D0%BF%D0%B0%D0%B2%D0%BB%D0%BE%D0%B2%D0%B0%20%D1%84%D0%BE%D1%82%D0%BE&amp;noreask=1&amp;redircnt=1429864820.1&amp;pos=16&amp;lr=11451&amp;rpt=simage&amp;uinfo=sw-1280-sh-800-ww-1263-wh-675-pd-1-wp-16x10_1280x800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0623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viewport=wide&amp;text=%D0%BD%D0%B0%D1%81%D1%82%D1%83%D0%BF%D0%BB%D0%B5%D0%BD%D0%B8%D0%B5%20%D1%81%D0%BE%D0%B2%D0%B5%D1%82%D1%81%D0%BA%D0%B8%D1%85%20%D0%B2%D0%BE%D0%B9%D1%81%D0%BA%20%D0%BF%D0%BE%D0%B4%20%D1%81%D1%82%D0%B0%D0%BB%D0%B8%D0%BD%D0%B3%D1%80%D0%B0%D0%B4%D0%BE%D0%BC&amp;img_url=http%3A%2F%2Fpelikan-ekb.ru%2Fwp-content%2Fuploads%2F2014%2F07%2FUrok1-8-1.jpg&amp;pos=3&amp;uinfo=sw-1280-sh-800-ww-1263-wh-675-pd-1-wp-16x10_1280x800&amp;rpt=simage&amp;_=1429948966024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5860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img_url=http%3A%2F%2Fwww.free-desktop-backgrounds.net%2Ffree-desktop-wallpapers-backgrounds%2Ffree-hd-desktop-wallpapers-backgrounds%2F912988475.jpg&amp;uinfo=sw-1280-sh-800-ww-1263-wh-675-pd-1-wp-16x10_1280x800&amp;_=1429949092420&amp;viewport=wide&amp;nomisspell=1&amp;text=%D0%BF%D0%BB%D0%B5%D0%BD%D0%B5%D0%BD%D0%B8%D0%B5%20%D0%BF%D0%B0%D1%83%D0%BB%D1%8E%D1%81%D0%B0&amp;pos=0&amp;rpt=simage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362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smtClean="0"/>
              <a:t>lifeglobe.net/x/entry/395/stalingrad1_thumb.jpg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387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http://img-fotki.yandex.ru/get/5629/137106206.28d/0_ae6dc_4899500d_XXL.jpg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857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viewport=wide&amp;text=%D0%BC%D0%B5%D0%B4%D0%B0%D0%BB%D1%8C%20%D0%B7%D0%B0%20%D0%BE%D0%B1%D0%BE%D1%80%D0%BE%D0%BD%D1%83%20%D1%81%D1%82%D0%B0%D0%BB%D0%B8%D0%BD%D0%B3%D1%80%D0%B0%D0%B4%D0%B0&amp;img_url=http%3A%2F%2Fmurmolka.com%2Fimg%2Fl%2Fpit.dirty.ru%2Flepro%2F2%2F2011%2F05%2F29%2F36010-212935-4c25aea499caa0ae50dde97309a311a4.jpg&amp;pos=2&amp;uinfo=sw-1280-sh-800-ww-1263-wh-675-pd-1-wp-16x10_1280x800&amp;rpt=simage&amp;_=1429950636120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69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img_url=http%3A%2F%2Fupload.wikimedia.org%2Fwikipedia%2Fcommons%2F8%2F84%2FBattle_of_Stalingrad_Latuff.png&amp;uinfo=sw-1280-sh-800-ww-1263-wh-675-pd-1-wp-16x10_1280x800&amp;_=1429950318944&amp;p=3&amp;viewport=wide&amp;text=%D0%BF%D0%BE%D0%B1%D0%B5%D0%B4%D0%B0%20%D1%81%D0%BE%D0%B2%D0%B5%D1%82%D1%81%D0%BA%D0%B8%D1%85%20%D0%B2%D0%BE%D0%B9%D1%81%D0%BA%20%D0%BF%D0%BE%D0%B4%20%D1%81%D1%82%D0%B0%D0%BB%D0%B8%D0%BD%D0%B3%D1%80%D0%B0%D0%B4%D0%BE%D0%BC&amp;pos=94&amp;rpt=simage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45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viewport=wide&amp;text=%D1%84%D0%BE%D1%82%D0%BE%20%D1%80%D0%B0%D0%BD%D0%B5%D0%BD%D1%8B%D0%B9%20%D0%B1%D0%BB%D0%B8%D0%BD%D0%B4%D0%B0%D0%B6%20%D0%B2%D1%80%D0%B5%D0%BC%D0%B5%D0%BD%20%D0%B2%D0%BE%D0%B9%D0%BD%D1%8B%20%D1%81%D1%82%D0%B0%D0%BB%D0%B8%D0%BD%D0%B3%D1%80%D0%B0%D0%B4%D1%81%D0%BA%D0%B0%D1%8F%20%D0%B1%D0%B8%D1%82%D0%B2%D0%B0&amp;img_url=http%3A%2F%2Fi015.radikal.ru%2F0809%2F9f%2F676320203a1c.jpg&amp;pos=17&amp;uinfo=sw-1280-sh-800-ww-1263-wh-631-pd-1-wp-16x10_1280x800&amp;rpt=simage&amp;_=1430026310000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927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text=%D1%82%D1%83%D0%BB%D1%8C%D1%81%D0%BA%D0%BE%D0%B5%20%D1%81%D1%83%D0%B2%D0%BE%D1%80%D0%BE%D0%B2%D1%81%D0%BA%D0%BE%D0%B5%20%D0%B2%D0%BE%D0%B5%D0%BD%D0%BD%D0%BE%D0%B5%20%D1%83%D1%87%D0%B8%D0%BB%D0%B8%D1%89%D0%B5&amp;redircnt=1429975452.1&amp;img_url=http%3A%2F%2Fwww.kadet.ru%2Flichno%2FTolok%2FSuv_nah%2FTula%2FTul01.jpg&amp;pos=1&amp;rpt=simage&amp;uinfo=sw-1280-sh-800-ww-1263-wh-631-pd-1-wp-16x10_1280x800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4170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https://www.facebook.com/KalendarPobedy/photos/pcb.659537050799353/659536960799362/?type=1&amp;theater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804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img_url=http%3A%2F%2Fwallpaperaa.com%2Fwallpapers%2F2013%2F08%2FBlue-Green-Yellow-Flash-2048x2560.jpg&amp;uinfo=sw-1280-sh-800-ww-1263-wh-631-pd-1-wp-16x10_1280x800&amp;_=1430059429254&amp;p=1&amp;viewport=wide&amp;text=%D1%81%D0%B0%D0%BB%D1%8E%D1%82%20%D0%B4%D0%BB%D1%8F%20%D0%BF%D1%80%D0%B5%D0%B7%D0%B5%D0%BD%D1%82%D0%B0%D1%86%D0%B8%D0%B8%20%D0%B1%D0%B5%D0%B7%20%D1%84%D0%BE%D0%BD%D0%B0&amp;pos=39&amp;rpt=simage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Ссылка </a:t>
            </a:r>
            <a:r>
              <a:rPr lang="en-US" dirty="0" smtClean="0"/>
              <a:t>https://yandex.ru/images/search?img_url=http%3A%2F%2Fold.admoblkaluga.ru%2FNew%2FNature%2FPlants%2Fpl_1.jpg&amp;_=1429694752890&amp;p=1&amp;text=%D1%84%D0%BE%D1%82%D0%BE%20%D0%BB%D0%B5%D1%81%D0%B0%20%D0%BA%D0%B0%D0%BB%D1%83%D0%B6%D1%81%D0%BA%D0%B0%D1%8F%20%D0%BE%D0%B1%D0%BB%D0%B0%D1%81%D1%82%D1%8C&amp;redircnt=1429611436.1&amp;noreask=1&amp;pos=39&amp;rpt=simage&amp;lr=11451&amp;uinfo=sw-1280-sh-800-ww-1263-wh-675-pd-1-wp-16x10_1280x800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318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viewport=wide&amp;text=%D0%B7%D0%B0%D1%89%D0%B8%D1%82%D0%BD%D0%B8%D0%BA%20%D1%81%D1%82%D0%B0%D0%BB%D0%B8%D0%BD%D0%B3%D1%80%D0%B0%D0%B4%D0%B0%20%D1%84%D0%BE%D1%82%D0%BE%20%D1%81%D0%B5%D1%80%D0%B3%D0%B5%D0%B9%20%D0%B0%D0%BD%D0%B4%D1%80%D0%B5%D0%B5%D0%B2%D0%B8%D1%87%20%D0%90%D0%BB%D1%91%D1%88%D0%BA%D0%B8%D0%BD&amp;img_url=http%3A%2F%2Fpolitikus.ru%2Fuploads%2Fposts%2F2013-11%2F1385493756_ndeb7oyy9qa.jpg&amp;pos=2&amp;uinfo=sw-1280-sh-800-ww-1263-wh-631-pd-1-wp-16x10_1280x800&amp;rpt=simage&amp;_=1430059987474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911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http://www.comgun.ru/history/660-fotografii-vov-oborona-stalingrada-30-foto.html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642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img_url=http%3A%2F%2Fvsr.mil.by%2Fwp-content%2Fuploads%2F2012%2F09%2F165_15.jpg&amp;uinfo=sw-1280-sh-800-ww-1263-wh-675-pd-1-wp-16x10_1280x800&amp;_=1429695344406&amp;suggest_reqid=845718851136340236953260634799736&amp;p=2&amp;viewport=wide&amp;text=%D1%84%D0%BE%D1%82%D0%BE%20%D1%81%D1%82%D0%B0%D0%BB%D0%B8%D0%BD%D0%B3%D1%80%D0%B0%D0%B4%D0%B0%20%D0%B2%D0%BE%20%D0%B2%D1%80%D0%B5%D0%BC%D1%8F%20%D0%B2%D0%BE%D0%B9%D0%BD%D1%8B&amp;pos=70&amp;rpt=simage&amp;pin=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53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401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andex.ru/images/search?img_url=http%3A%2F%2Fwartime.org.ua%2Fuploads%2Fposts%2F2012-02%2F1329061511_5.jpg&amp;text=%D0%BF%D0%B8%D1%81%D1%82%D0%BE%D0%BB%D0%B5%D1%82%20%D0%B2%D0%B0%D0%BB%D1%8C%D1%82%D0%B5%D1%80%20%D1%84%D0%BE%D1%82%D0%BE%20%D0%B2%D1%80%D0%B5%D0%BC%D1%91%D0%BD%20%D0%B2%D0%BE%D0%B2&amp;redircnt=1429942282.1&amp;noreask=1&amp;pos=1&amp;lr=11451&amp;rpt=simage&amp;pin=1&amp;uinfo=sw-1280-sh-800-ww-1263-wh-631-pd-1-wp-16x10_1280x800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34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http://club443.ru/lofiversion/index.php/t69561-1550.html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http://medalww.ru/wp-content/uploads/Medal-Za-boevy-e-zaslugi-.jpg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20D57-AD46-41F1-9920-B851AB0475D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218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Наш девиз: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«Пока мы только звёздочки, но вам недолго ждать. Мы скоро станем звёздами и будем удивлять». </a:t>
            </a:r>
          </a:p>
          <a:p>
            <a:pPr marL="0" indent="0" algn="ctr">
              <a:buNone/>
            </a:pPr>
            <a:r>
              <a:rPr lang="ru-RU" dirty="0"/>
              <a:t>Удивляйтесь вместе с нами!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88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57200"/>
            <a:ext cx="8740080" cy="838200"/>
          </a:xfrm>
        </p:spPr>
        <p:txBody>
          <a:bodyPr/>
          <a:lstStyle/>
          <a:p>
            <a:pPr algn="ctr"/>
            <a:r>
              <a:rPr lang="ru-RU" dirty="0" smtClean="0"/>
              <a:t>Вторая 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М</a:t>
            </a:r>
            <a:r>
              <a:rPr lang="ru-RU" dirty="0" smtClean="0"/>
              <a:t>айор Воробьев заботился обо мне, а потом  и усыновил меня. Тогда же появилась у меня и вторая мама - медсестра из отряда Нина Андреевна Бедова.</a:t>
            </a:r>
          </a:p>
          <a:p>
            <a:pPr marL="0" indent="0" algn="just">
              <a:buNone/>
            </a:pPr>
            <a:r>
              <a:rPr lang="ru-RU" dirty="0" smtClean="0"/>
              <a:t>Как радовался я на свадьбе, которую скромно отметили, но душевно, весело. Вместо стола- брезент, угощение нехитрое – пирожки, испекли на костре.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4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4994275"/>
            <a:ext cx="5867400" cy="52228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79512" y="3933056"/>
            <a:ext cx="8798362" cy="29249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/>
              <a:t>23 августа гитлеровские войска прорвались на Волгу. Начался штурм Сталинграда. Сталинград- крепость на Волге, легендарный город. </a:t>
            </a:r>
          </a:p>
          <a:p>
            <a:pPr marL="0" indent="0" algn="r">
              <a:buNone/>
            </a:pPr>
            <a:r>
              <a:rPr lang="ru-RU" sz="3200" dirty="0" smtClean="0"/>
              <a:t>Фото </a:t>
            </a:r>
            <a:r>
              <a:rPr lang="ru-RU" sz="3200" dirty="0"/>
              <a:t>Сталинграда </a:t>
            </a:r>
            <a:r>
              <a:rPr lang="ru-RU" sz="3200" dirty="0" smtClean="0"/>
              <a:t>с воздуха</a:t>
            </a:r>
            <a:r>
              <a:rPr lang="ru-RU" sz="3200" dirty="0"/>
              <a:t>.</a:t>
            </a:r>
            <a:br>
              <a:rPr lang="ru-RU" sz="3200" dirty="0"/>
            </a:br>
            <a:r>
              <a:rPr lang="ru-RU" sz="3200" dirty="0"/>
              <a:t>Время съемки: 1942 г.</a:t>
            </a:r>
          </a:p>
          <a:p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32" y="116632"/>
            <a:ext cx="451525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203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14647" y="3933056"/>
            <a:ext cx="8686800" cy="2579117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Осенью 42-го нашу часть перебросили к Сталинграду.</a:t>
            </a:r>
          </a:p>
          <a:p>
            <a:pPr marL="0" indent="0" algn="just">
              <a:buNone/>
            </a:pPr>
            <a:r>
              <a:rPr lang="ru-RU" dirty="0" smtClean="0"/>
              <a:t>Шли кровопролитные бои за каждый клочок волжской земли.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809" y="260648"/>
            <a:ext cx="5328593" cy="354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84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Посильная помощь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Участия в боях я, конечно, не принимал. Но помогал чем мог своим старшим боевым товарищам: в перерывах между боями приносил письма и патроны, солдаты просили песни спеть - пел.</a:t>
            </a:r>
          </a:p>
        </p:txBody>
      </p:sp>
    </p:spTree>
    <p:extLst>
      <p:ext uri="{BB962C8B-B14F-4D97-AF65-F5344CB8AC3E}">
        <p14:creationId xmlns:p14="http://schemas.microsoft.com/office/powerpoint/2010/main" val="22521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18 ноября попал с бойцами под артобстрел и получил ранение в ногу. На лечение отправили в госпиталь. А после лечения вернулся назад в свой полк.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06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Подвиги </a:t>
            </a:r>
            <a:r>
              <a:rPr lang="ru-RU" dirty="0" err="1" smtClean="0"/>
              <a:t>серёжи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Однажды  помог обезвредить фашистских разведчиков. Заметил, что в скирде соломы спрятались двое людей. Я прибежал в блиндаж и доложил об этом. Бойцы схватили немцев. У них была с собой рация, они пробирались в тыл, чтобы скорректировать огонь немецкой артиллерии.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3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692696"/>
            <a:ext cx="8568952" cy="53874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А один раз я чуть не потерял своего названного отца.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Во </a:t>
            </a:r>
            <a:r>
              <a:rPr lang="ru-RU" dirty="0" smtClean="0"/>
              <a:t>время бомбёжки по нашим позициям бомба угодила прямо в блиндаж командира полка и разворотила его. Под завалами остался майор Воробьев и несколько офицеров.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00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Никто этого не видел. Я побежал к завалу, кричал: «Папа</a:t>
            </a:r>
            <a:r>
              <a:rPr lang="ru-RU" sz="3200" dirty="0" smtClean="0"/>
              <a:t>, папа</a:t>
            </a:r>
            <a:r>
              <a:rPr lang="ru-RU" sz="3200" dirty="0"/>
              <a:t>!» и попытался сам отодвинуть брёвна, но только изодрал все руки в кровь. Было очень страшно. Бомбы сыпались с неба. Я плакал. Весь в слезах побежал за подмогой.</a:t>
            </a:r>
          </a:p>
          <a:p>
            <a:r>
              <a:rPr lang="ru-RU" sz="3200" dirty="0"/>
              <a:t>Майора Воробьева благополучно вытащили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862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5400"/>
            <a:ext cx="8686800" cy="118427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Награда от генерала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218256" y="4653136"/>
            <a:ext cx="8458200" cy="151216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200" dirty="0"/>
              <a:t>Генерал Чуйков, узнав об этих случаях, наградил меня боевым оружием- трофейным пистолетом «Вальтер»</a:t>
            </a:r>
            <a:r>
              <a:rPr lang="ru-RU" sz="2400" dirty="0"/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2736"/>
            <a:ext cx="3888432" cy="328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9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r>
              <a:rPr lang="ru-RU" dirty="0"/>
              <a:t>  Церемония  </a:t>
            </a:r>
            <a:r>
              <a:rPr lang="ru-RU" sz="4000" dirty="0"/>
              <a:t>награждения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а потом </a:t>
            </a:r>
            <a:r>
              <a:rPr lang="ru-RU" dirty="0" smtClean="0"/>
              <a:t>меня наградили </a:t>
            </a:r>
            <a:r>
              <a:rPr lang="ru-RU" dirty="0" smtClean="0"/>
              <a:t>медалью «за боевые заслуги»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медаль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«За боевые заслуги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132856"/>
            <a:ext cx="4291012" cy="304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2664296" cy="39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829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Наша Эмблема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Наша эмблема- символизирует дружную работу и новые яркие открытия.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64704"/>
            <a:ext cx="3773751" cy="3475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078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077072"/>
            <a:ext cx="8244408" cy="143949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sz="half" idx="4294967295"/>
          </p:nvPr>
        </p:nvSpPr>
        <p:spPr>
          <a:xfrm>
            <a:off x="179513" y="3793469"/>
            <a:ext cx="8636048" cy="29478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Неимоверными усилиями советские войска сдерживали нашествие гитлеровцев. В городе бои шли за каждую улицу, за каждый дом</a:t>
            </a:r>
            <a:r>
              <a:rPr lang="ru-RU" dirty="0" smtClean="0"/>
              <a:t>.</a:t>
            </a:r>
            <a:r>
              <a:rPr lang="ru-RU" dirty="0"/>
              <a:t> Место съемки: Сталинград </a:t>
            </a:r>
            <a:br>
              <a:rPr lang="ru-RU" dirty="0"/>
            </a:br>
            <a:r>
              <a:rPr lang="ru-RU" dirty="0"/>
              <a:t>Время съемки: октябрь 1942 г.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7240"/>
            <a:ext cx="2875409" cy="367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82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type="body" sz="half" idx="4294967295"/>
          </p:nvPr>
        </p:nvSpPr>
        <p:spPr>
          <a:xfrm>
            <a:off x="179513" y="4725144"/>
            <a:ext cx="8662764" cy="18722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Всему миру известен дом Павлова, в настоящее время – Дом солдатской славы, четырёхэтажный дом на одной из площадей Сталинграда.</a:t>
            </a:r>
          </a:p>
          <a:p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698" y="147666"/>
            <a:ext cx="62865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89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4509120"/>
            <a:ext cx="83884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Н</a:t>
            </a:r>
            <a:r>
              <a:rPr lang="ru-RU" sz="3200" dirty="0" smtClean="0"/>
              <a:t>емцы</a:t>
            </a:r>
            <a:r>
              <a:rPr lang="ru-RU" sz="3200" dirty="0"/>
              <a:t>, </a:t>
            </a:r>
            <a:r>
              <a:rPr lang="ru-RU" sz="3200" dirty="0" smtClean="0"/>
              <a:t>атаковали по </a:t>
            </a:r>
            <a:r>
              <a:rPr lang="ru-RU" sz="3200" dirty="0"/>
              <a:t>несколько раз в </a:t>
            </a:r>
            <a:r>
              <a:rPr lang="ru-RU" sz="3200" dirty="0" smtClean="0"/>
              <a:t>день, но так  </a:t>
            </a:r>
            <a:r>
              <a:rPr lang="ru-RU" sz="3200" dirty="0"/>
              <a:t>не </a:t>
            </a:r>
            <a:r>
              <a:rPr lang="ru-RU" sz="3200" dirty="0" smtClean="0"/>
              <a:t>смогли </a:t>
            </a:r>
            <a:r>
              <a:rPr lang="ru-RU" sz="3200" dirty="0"/>
              <a:t>прорваться в здание – каждый натиск был успешно отбит стоявшими насмерть советскими бойцами.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08720"/>
            <a:ext cx="518457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458200" cy="5207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Дом Павлова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9522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260350"/>
            <a:ext cx="8458200" cy="5207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Сержант Яков Павлов 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179512" y="4293096"/>
            <a:ext cx="8712968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Сержант Яков Павлов с бойцами отбил этот дом у фашистов 27 сентября . По  25 ноября 1942 года - 58 суток – 24 советских воина обороняли дом от врага.</a:t>
            </a:r>
          </a:p>
          <a:p>
            <a:endParaRPr lang="ru-RU" sz="2000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08720"/>
            <a:ext cx="4392488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69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188640"/>
            <a:ext cx="8458200" cy="5207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Наступление</a:t>
            </a:r>
            <a:r>
              <a:rPr lang="ru-RU" dirty="0" smtClean="0"/>
              <a:t> </a:t>
            </a:r>
            <a:r>
              <a:rPr lang="ru-RU" sz="4000" dirty="0" smtClean="0"/>
              <a:t>советских войск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51520" y="5085184"/>
            <a:ext cx="8568952" cy="13681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19 ноября наша Армия перешла в наступление. </a:t>
            </a:r>
            <a:r>
              <a:rPr lang="ru-RU" dirty="0" smtClean="0"/>
              <a:t>Советское </a:t>
            </a:r>
            <a:r>
              <a:rPr lang="ru-RU" dirty="0" smtClean="0"/>
              <a:t>командование блестяще провело наступательную операцию.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921" y="856469"/>
            <a:ext cx="5340350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456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188912"/>
            <a:ext cx="8640960" cy="1151855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Пленение </a:t>
            </a:r>
            <a:r>
              <a:rPr lang="ru-RU" dirty="0" err="1"/>
              <a:t>генел</a:t>
            </a:r>
            <a:r>
              <a:rPr lang="ru-RU" dirty="0"/>
              <a:t>-фельдмаршала Паулюса в </a:t>
            </a:r>
            <a:r>
              <a:rPr lang="ru-RU" dirty="0" err="1"/>
              <a:t>г.Сталинграде</a:t>
            </a:r>
            <a:r>
              <a:rPr lang="ru-RU" dirty="0"/>
              <a:t> </a:t>
            </a:r>
            <a:r>
              <a:rPr lang="ru-RU" dirty="0" smtClean="0"/>
              <a:t>1943 г.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51520" y="4365104"/>
            <a:ext cx="8640960" cy="21602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330-тысячная гитлеровская армия вместе с союзниками была окружена и разгромлена, а командующий генерал-фельдмаршал Паулюс попал в плен.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2777"/>
            <a:ext cx="3612654" cy="292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818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529638" cy="5207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Высота 102- Мамаев курган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79512" y="5157192"/>
            <a:ext cx="8784976" cy="1440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Мамаев </a:t>
            </a:r>
            <a:r>
              <a:rPr lang="ru-RU" dirty="0" smtClean="0"/>
              <a:t>курган был </a:t>
            </a:r>
            <a:r>
              <a:rPr lang="ru-RU" dirty="0"/>
              <a:t>важнейшим звеном в системе обороны Сталинградского </a:t>
            </a:r>
            <a:r>
              <a:rPr lang="ru-RU" dirty="0" smtClean="0"/>
              <a:t>фронта</a:t>
            </a:r>
            <a:r>
              <a:rPr lang="ru-RU" dirty="0"/>
              <a:t>.</a:t>
            </a:r>
            <a:endParaRPr lang="ru-RU" dirty="0" smtClean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36712"/>
            <a:ext cx="410445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33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116632"/>
            <a:ext cx="8458200" cy="520700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Знамя победы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43508" y="4149080"/>
            <a:ext cx="8784976" cy="252028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500" dirty="0"/>
              <a:t>Битва за Мамаев курган длилась 135 суток из всех 200 дней Сталинградской битвы</a:t>
            </a:r>
            <a:r>
              <a:rPr lang="ru-RU" sz="3500" dirty="0" smtClean="0"/>
              <a:t>.</a:t>
            </a:r>
          </a:p>
          <a:p>
            <a:pPr marL="0" indent="0">
              <a:buNone/>
            </a:pPr>
            <a:r>
              <a:rPr lang="ru-RU" sz="3500" dirty="0"/>
              <a:t>Именно здесь, </a:t>
            </a:r>
            <a:r>
              <a:rPr lang="ru-RU" sz="3500" dirty="0" smtClean="0"/>
              <a:t>в районе Мамаева кургана, </a:t>
            </a:r>
            <a:r>
              <a:rPr lang="ru-RU" sz="3500" dirty="0"/>
              <a:t>2 февраля 1943 года закончилась Сталинградская битва.</a:t>
            </a:r>
          </a:p>
          <a:p>
            <a:endParaRPr lang="ru-RU" sz="18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836712"/>
            <a:ext cx="4392488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28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260350"/>
            <a:ext cx="8458200" cy="108108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Медаль «За оборону </a:t>
            </a:r>
            <a:r>
              <a:rPr lang="ru-RU" sz="3600" dirty="0"/>
              <a:t>С</a:t>
            </a:r>
            <a:r>
              <a:rPr lang="ru-RU" sz="3600" dirty="0" smtClean="0"/>
              <a:t>талинграда»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51520" y="1484785"/>
            <a:ext cx="5976664" cy="46805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честь героического подвига </a:t>
            </a:r>
            <a:r>
              <a:rPr lang="ru-RU" dirty="0" err="1" smtClean="0"/>
              <a:t>сталинградцев</a:t>
            </a:r>
            <a:r>
              <a:rPr lang="ru-RU" dirty="0" smtClean="0"/>
              <a:t> 22 декабря 1942 года основана медаль «За оборону Сталинграда», награждено 707 000 участников битвы.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28800"/>
            <a:ext cx="2324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67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51520" y="1772816"/>
            <a:ext cx="4536504" cy="46085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С победой под Сталинградом состоялся коренной перелом в Великой Отечественной войне и в ходе всей Второй мировой войны.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798" y="1124744"/>
            <a:ext cx="3466356" cy="475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9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Сетевой проект «Память»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79512" y="609600"/>
            <a:ext cx="3286001" cy="48006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Выполнили учащиеся                3 Д СКК  МБОУ НОШ№1 </a:t>
            </a:r>
            <a:r>
              <a:rPr lang="ru-RU" sz="2000" dirty="0" err="1" smtClean="0"/>
              <a:t>п.Эльбан</a:t>
            </a:r>
            <a:r>
              <a:rPr lang="ru-RU" sz="2000" dirty="0" smtClean="0"/>
              <a:t>: </a:t>
            </a:r>
          </a:p>
          <a:p>
            <a:pPr algn="just"/>
            <a:r>
              <a:rPr lang="ru-RU" sz="2000" dirty="0" smtClean="0"/>
              <a:t>Григоренко Вячеслав, </a:t>
            </a:r>
            <a:r>
              <a:rPr lang="ru-RU" sz="2000" dirty="0" err="1" smtClean="0"/>
              <a:t>Фоминцев</a:t>
            </a:r>
            <a:r>
              <a:rPr lang="ru-RU" sz="2000" dirty="0" smtClean="0"/>
              <a:t> Дмитрий, </a:t>
            </a:r>
            <a:r>
              <a:rPr lang="ru-RU" sz="2000" dirty="0" err="1" smtClean="0"/>
              <a:t>Лапская</a:t>
            </a:r>
            <a:r>
              <a:rPr lang="ru-RU" sz="2000" dirty="0" smtClean="0"/>
              <a:t> Александра, Денисенко Кристина, </a:t>
            </a:r>
            <a:r>
              <a:rPr lang="ru-RU" sz="2000" dirty="0" err="1" smtClean="0"/>
              <a:t>Клюшнин</a:t>
            </a:r>
            <a:r>
              <a:rPr lang="ru-RU" sz="2000" dirty="0" smtClean="0"/>
              <a:t> Данила,</a:t>
            </a:r>
          </a:p>
          <a:p>
            <a:pPr algn="just"/>
            <a:r>
              <a:rPr lang="ru-RU" sz="2000" dirty="0" smtClean="0"/>
              <a:t>3 класса В –                  Лысаковский Илья, </a:t>
            </a:r>
            <a:r>
              <a:rPr lang="ru-RU" sz="2000" dirty="0" err="1" smtClean="0"/>
              <a:t>Мазунин</a:t>
            </a:r>
            <a:r>
              <a:rPr lang="ru-RU" sz="2000" dirty="0" smtClean="0"/>
              <a:t> Станислав.</a:t>
            </a:r>
          </a:p>
          <a:p>
            <a:pPr algn="just"/>
            <a:r>
              <a:rPr lang="ru-RU" sz="2000" dirty="0" smtClean="0"/>
              <a:t>Руководитель: Лысаковская Мария Викторовна.</a:t>
            </a: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H:\DCIM\131SSCAM\SDC1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25191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50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458200" cy="7921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Дальнейшая судьба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23528" y="5229200"/>
            <a:ext cx="8568952" cy="22810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1944 году я стал курсантом Тульского суворовского военного училища.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6"/>
            <a:ext cx="583264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5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8458200" cy="520700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Михаил </a:t>
            </a:r>
            <a:r>
              <a:rPr lang="ru-RU" dirty="0"/>
              <a:t>Данилович </a:t>
            </a:r>
            <a:r>
              <a:rPr lang="ru-RU" dirty="0" smtClean="0"/>
              <a:t>Воробьёв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323528" y="1340768"/>
            <a:ext cx="5616624" cy="4536504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5800" dirty="0" smtClean="0"/>
              <a:t>Мой приёмный отец, гвардии полковник Михаил Данилович Воробьёв, прошёл всю войну, был ранен</a:t>
            </a:r>
            <a:r>
              <a:rPr lang="ru-RU" sz="5800" dirty="0"/>
              <a:t>. В 1945 </a:t>
            </a:r>
            <a:r>
              <a:rPr lang="ru-RU" sz="5800" dirty="0" smtClean="0"/>
              <a:t> </a:t>
            </a:r>
            <a:r>
              <a:rPr lang="ru-RU" sz="5800" dirty="0"/>
              <a:t>Воробьев брал Берлин в должности </a:t>
            </a:r>
            <a:r>
              <a:rPr lang="ru-RU" sz="5800" dirty="0" err="1"/>
              <a:t>замкомдива</a:t>
            </a:r>
            <a:r>
              <a:rPr lang="ru-RU" sz="5800" dirty="0"/>
              <a:t>.</a:t>
            </a:r>
          </a:p>
          <a:p>
            <a:pPr marL="0" indent="0" algn="just">
              <a:buNone/>
            </a:pPr>
            <a:r>
              <a:rPr lang="ru-RU" sz="5800" dirty="0"/>
              <a:t>С</a:t>
            </a:r>
            <a:r>
              <a:rPr lang="ru-RU" sz="5800" dirty="0" smtClean="0"/>
              <a:t>обственноручно оставил надпись на стенах рейхстага »Мы с Урала».</a:t>
            </a:r>
          </a:p>
          <a:p>
            <a:pPr marL="0" indent="0" algn="just">
              <a:buNone/>
            </a:pPr>
            <a:r>
              <a:rPr lang="ru-RU" sz="5800" dirty="0" smtClean="0"/>
              <a:t>Дошла до Берлина и моя приёмная мама Нина Андреевна.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8184" y="1340768"/>
            <a:ext cx="252028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2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мирные дни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Служил в Армии, закончил Суворовское училище, а затем Харьковский юридический университет.</a:t>
            </a:r>
          </a:p>
          <a:p>
            <a:pPr marL="0" indent="0">
              <a:buNone/>
            </a:pPr>
            <a:r>
              <a:rPr lang="ru-RU" dirty="0" smtClean="0"/>
              <a:t>Работал юристом в Челябинске.</a:t>
            </a:r>
          </a:p>
          <a:p>
            <a:pPr marL="0" indent="0">
              <a:buNone/>
            </a:pPr>
            <a:r>
              <a:rPr lang="ru-RU" dirty="0" smtClean="0"/>
              <a:t>Но и в мирные годы память о войне и о героическом подвиге наших воинов под Сталинградом тревожит мою душу.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7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Мира и счастья всем!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85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517232"/>
            <a:ext cx="8458200" cy="1222375"/>
          </a:xfrm>
        </p:spPr>
        <p:txBody>
          <a:bodyPr/>
          <a:lstStyle/>
          <a:p>
            <a:pPr algn="ctr"/>
            <a:r>
              <a:rPr lang="ru-RU" dirty="0" smtClean="0"/>
              <a:t>«Дневник бойца»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587" y="404664"/>
            <a:ext cx="428625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14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/>
              <a:t>Защитник Сталинграда- </a:t>
            </a:r>
            <a:br>
              <a:rPr lang="ru-RU" dirty="0" smtClean="0"/>
            </a:br>
            <a:r>
              <a:rPr lang="ru-RU" dirty="0" smtClean="0"/>
              <a:t>Алёшкин Сергей Андреевич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44824"/>
            <a:ext cx="2816988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49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Когда–то давно </a:t>
            </a:r>
            <a:r>
              <a:rPr lang="ru-RU" dirty="0"/>
              <a:t>в 60-ые годы 20 века о нем много рассказывали, а сейчас уже позабыли самого юного защитника Сталинграда –Алешкина Сергея Андреевича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Мы, ученики 3 класса, никогда </a:t>
            </a:r>
            <a:r>
              <a:rPr lang="ru-RU" dirty="0"/>
              <a:t>не </a:t>
            </a:r>
            <a:r>
              <a:rPr lang="ru-RU" dirty="0" smtClean="0"/>
              <a:t>встречались </a:t>
            </a:r>
            <a:r>
              <a:rPr lang="ru-RU" dirty="0"/>
              <a:t>с этим </a:t>
            </a:r>
            <a:r>
              <a:rPr lang="ru-RU" dirty="0" smtClean="0"/>
              <a:t>человеком, </a:t>
            </a:r>
            <a:r>
              <a:rPr lang="ru-RU" dirty="0"/>
              <a:t>никогда не слышали его воспоминаний о войне, </a:t>
            </a:r>
            <a:r>
              <a:rPr lang="ru-RU" dirty="0" smtClean="0"/>
              <a:t>но, наверное, </a:t>
            </a:r>
            <a:r>
              <a:rPr lang="ru-RU" dirty="0"/>
              <a:t>его </a:t>
            </a:r>
            <a:r>
              <a:rPr lang="ru-RU" dirty="0" smtClean="0"/>
              <a:t>рассказ </a:t>
            </a:r>
            <a:r>
              <a:rPr lang="ru-RU" dirty="0"/>
              <a:t>звучал бы так.</a:t>
            </a:r>
          </a:p>
        </p:txBody>
      </p:sp>
    </p:spTree>
    <p:extLst>
      <p:ext uri="{BB962C8B-B14F-4D97-AF65-F5344CB8AC3E}">
        <p14:creationId xmlns:p14="http://schemas.microsoft.com/office/powerpoint/2010/main" val="306679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4006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dirty="0"/>
              <a:t>Зовут меня Алешкин Сергей Андреевич. Родился я в лесной деревушке </a:t>
            </a:r>
            <a:r>
              <a:rPr lang="ru-RU" dirty="0" err="1"/>
              <a:t>Грынь</a:t>
            </a:r>
            <a:r>
              <a:rPr lang="ru-RU" dirty="0"/>
              <a:t>, что  в Калужской области. Точной даты рождения  не знаю - 1934 либо 1936 год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Едва мне минуло 6 лет, лишился я самого дорого – семьи. Отца потерял еще до войны. Два брата моих были уже на фронте.</a:t>
            </a:r>
            <a:r>
              <a:rPr lang="ru-RU" dirty="0"/>
              <a:t> Фашисты приговорили маму и брата за связь с партизанами к смертной казни. </a:t>
            </a:r>
            <a:r>
              <a:rPr lang="ru-RU" dirty="0" smtClean="0"/>
              <a:t>Было </a:t>
            </a:r>
            <a:r>
              <a:rPr lang="ru-RU" dirty="0"/>
              <a:t>это в Калужской области.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Меня спасла соседка и я бросился в лес.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169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6632"/>
            <a:ext cx="4569743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140968"/>
            <a:ext cx="8686800" cy="345638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Испуганный, голодный, весь покрытый струпьями, без сил бродил я по лесу, пока не нашли меня разведчики 142 –</a:t>
            </a:r>
            <a:r>
              <a:rPr lang="ru-RU" dirty="0" err="1" smtClean="0">
                <a:solidFill>
                  <a:schemeClr val="tx1"/>
                </a:solidFill>
              </a:rPr>
              <a:t>го</a:t>
            </a:r>
            <a:r>
              <a:rPr lang="ru-RU" dirty="0" smtClean="0">
                <a:solidFill>
                  <a:schemeClr val="tx1"/>
                </a:solidFill>
              </a:rPr>
              <a:t> гвардейского полка.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Бойцы обогрели меня, накормили. Заместителю командира Воробьеву я рассказал о себе, что мог.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59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7544" y="692696"/>
            <a:ext cx="8686800" cy="1316038"/>
          </a:xfrm>
        </p:spPr>
        <p:txBody>
          <a:bodyPr>
            <a:no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2696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Бойцы заботились обо мне и я быстро </a:t>
            </a:r>
            <a:r>
              <a:rPr lang="ru-RU" sz="3200" dirty="0" smtClean="0"/>
              <a:t>окреп. </a:t>
            </a:r>
            <a:r>
              <a:rPr lang="ru-RU" sz="3200" dirty="0"/>
              <a:t>Одели и обули меня как военного. Даже нашли сапоги 30-го размера и форму маленькую.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932" y="2492896"/>
            <a:ext cx="3008151" cy="394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33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</TotalTime>
  <Words>1139</Words>
  <Application>Microsoft Office PowerPoint</Application>
  <PresentationFormat>Экран (4:3)</PresentationFormat>
  <Paragraphs>120</Paragraphs>
  <Slides>33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Наш девиз:</vt:lpstr>
      <vt:lpstr>Наша Эмблема</vt:lpstr>
      <vt:lpstr>Сетевой проект «Память»</vt:lpstr>
      <vt:lpstr>«Дневник бойца»</vt:lpstr>
      <vt:lpstr>Защитник Сталинграда-  Алёшкин Сергей Андреевич</vt:lpstr>
      <vt:lpstr>Презентация PowerPoint</vt:lpstr>
      <vt:lpstr>Презентация PowerPoint</vt:lpstr>
      <vt:lpstr>Презентация PowerPoint</vt:lpstr>
      <vt:lpstr> </vt:lpstr>
      <vt:lpstr>Вторая семья</vt:lpstr>
      <vt:lpstr> </vt:lpstr>
      <vt:lpstr>Презентация PowerPoint</vt:lpstr>
      <vt:lpstr>Посильная помощь</vt:lpstr>
      <vt:lpstr>Ранение</vt:lpstr>
      <vt:lpstr>Подвиги серёжи</vt:lpstr>
      <vt:lpstr>Презентация PowerPoint</vt:lpstr>
      <vt:lpstr>Презентация PowerPoint</vt:lpstr>
      <vt:lpstr>Награда от генерала</vt:lpstr>
      <vt:lpstr>  Церемония  награждения </vt:lpstr>
      <vt:lpstr>   </vt:lpstr>
      <vt:lpstr>Презентация PowerPoint</vt:lpstr>
      <vt:lpstr>Дом Павлова</vt:lpstr>
      <vt:lpstr>Сержант Яков Павлов </vt:lpstr>
      <vt:lpstr>Наступление советских войск</vt:lpstr>
      <vt:lpstr>Пленение генел-фельдмаршала Паулюса в г.Сталинграде 1943 г.</vt:lpstr>
      <vt:lpstr>Высота 102- Мамаев курган</vt:lpstr>
      <vt:lpstr>Знамя победы</vt:lpstr>
      <vt:lpstr>Медаль «За оборону Сталинграда»</vt:lpstr>
      <vt:lpstr>Презентация PowerPoint</vt:lpstr>
      <vt:lpstr>Дальнейшая судьба</vt:lpstr>
      <vt:lpstr>Михаил Данилович Воробьёв</vt:lpstr>
      <vt:lpstr>В мирные дни</vt:lpstr>
      <vt:lpstr>Мира и счастья всем!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BEST</cp:lastModifiedBy>
  <cp:revision>78</cp:revision>
  <dcterms:created xsi:type="dcterms:W3CDTF">2015-04-20T12:28:00Z</dcterms:created>
  <dcterms:modified xsi:type="dcterms:W3CDTF">2015-05-07T18:39:46Z</dcterms:modified>
</cp:coreProperties>
</file>